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7" r:id="rId2"/>
    <p:sldId id="354" r:id="rId3"/>
    <p:sldId id="355" r:id="rId4"/>
    <p:sldId id="353" r:id="rId5"/>
    <p:sldId id="352" r:id="rId6"/>
    <p:sldId id="359" r:id="rId7"/>
    <p:sldId id="322" r:id="rId8"/>
    <p:sldId id="325" r:id="rId9"/>
    <p:sldId id="357" r:id="rId10"/>
    <p:sldId id="327" r:id="rId11"/>
    <p:sldId id="358" r:id="rId12"/>
    <p:sldId id="360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61" r:id="rId27"/>
    <p:sldId id="341" r:id="rId28"/>
    <p:sldId id="342" r:id="rId29"/>
    <p:sldId id="343" r:id="rId30"/>
    <p:sldId id="344" r:id="rId31"/>
    <p:sldId id="345" r:id="rId32"/>
    <p:sldId id="350" r:id="rId33"/>
    <p:sldId id="346" r:id="rId34"/>
    <p:sldId id="347" r:id="rId35"/>
    <p:sldId id="348" r:id="rId36"/>
    <p:sldId id="318" r:id="rId37"/>
    <p:sldId id="271" r:id="rId38"/>
    <p:sldId id="272" r:id="rId39"/>
    <p:sldId id="275" r:id="rId40"/>
    <p:sldId id="276" r:id="rId41"/>
    <p:sldId id="277" r:id="rId42"/>
    <p:sldId id="278" r:id="rId43"/>
    <p:sldId id="279" r:id="rId44"/>
    <p:sldId id="281" r:id="rId45"/>
    <p:sldId id="313" r:id="rId46"/>
    <p:sldId id="315" r:id="rId47"/>
    <p:sldId id="31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79861"/>
  </p:normalViewPr>
  <p:slideViewPr>
    <p:cSldViewPr snapToGrid="0" snapToObjects="1">
      <p:cViewPr>
        <p:scale>
          <a:sx n="97" d="100"/>
          <a:sy n="97" d="100"/>
        </p:scale>
        <p:origin x="1064" y="-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68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34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12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7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3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42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43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5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2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may</a:t>
            </a:r>
            <a:r>
              <a:rPr lang="en-US" baseline="0" dirty="0" smtClean="0"/>
              <a:t> update this image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94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3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803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this image, </a:t>
            </a:r>
            <a:r>
              <a:rPr lang="en-US" baseline="0" dirty="0" err="1" smtClean="0"/>
              <a:t>metion</a:t>
            </a:r>
            <a:r>
              <a:rPr lang="en-US" baseline="0" smtClean="0"/>
              <a:t> that these are my examples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99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4.xml"/><Relationship Id="rId5" Type="http://schemas.openxmlformats.org/officeDocument/2006/relationships/image" Target="../media/image65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4318000"/>
            <a:ext cx="4800600" cy="13144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219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299355"/>
            <a:ext cx="2733627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2482292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94382" y="2689074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94382" y="3997519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</a:t>
            </a:r>
            <a:r>
              <a:rPr lang="en-US" sz="1575" b="1" dirty="0">
                <a:latin typeface="Helvetica"/>
                <a:cs typeface="Helvetica"/>
              </a:rPr>
              <a:t>enable devices with low </a:t>
            </a:r>
            <a:r>
              <a:rPr lang="en-US" sz="1575" b="1" dirty="0">
                <a:latin typeface="Helvetica"/>
                <a:cs typeface="Helvetica"/>
              </a:rPr>
              <a:t>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</a:t>
            </a:r>
            <a:r>
              <a:rPr lang="en-US" sz="1575" b="1" dirty="0">
                <a:latin typeface="Helvetica"/>
                <a:cs typeface="Helvetica"/>
              </a:rPr>
              <a:t>small </a:t>
            </a:r>
            <a:r>
              <a:rPr lang="en-US" sz="1575" b="1" dirty="0">
                <a:latin typeface="Helvetica"/>
                <a:cs typeface="Helvetica"/>
              </a:rPr>
              <a:t>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5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24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6608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32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9" y="1762089"/>
            <a:ext cx="5416826" cy="4062620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92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Application of the approach in another domain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Microscopy video data</a:t>
            </a:r>
            <a:endParaRPr lang="en-US" dirty="0"/>
          </a:p>
        </p:txBody>
      </p:sp>
      <p:pic>
        <p:nvPicPr>
          <p:cNvPr id="5" name="Picture 4" descr="HCA2014.A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7" name="Rounded Rectangle 6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ight Brace 11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 descr="hd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 descr="HCA2014.A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28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87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950112" y="2588637"/>
            <a:ext cx="1422411" cy="11405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2976421" y="3714193"/>
            <a:ext cx="1278772" cy="118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83431" y="3733845"/>
            <a:ext cx="1241530" cy="117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2892099" y="2583979"/>
            <a:ext cx="1440180" cy="11410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3905" y="5051905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916136" y="3930904"/>
            <a:ext cx="671054" cy="281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030436" y="3930904"/>
            <a:ext cx="556754" cy="85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190965" y="3930904"/>
            <a:ext cx="1396224" cy="114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34276" y="3792404"/>
            <a:ext cx="436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02869"/>
              </p:ext>
            </p:extLst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5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86" y="2690812"/>
            <a:ext cx="5072062" cy="16906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20973" y="4259284"/>
            <a:ext cx="15280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Serif"/>
                <a:cs typeface="Serif"/>
              </a:rPr>
              <a:t>Correlation-based</a:t>
            </a:r>
          </a:p>
          <a:p>
            <a:r>
              <a:rPr lang="en-US" sz="1350" b="1" dirty="0">
                <a:latin typeface="Serif"/>
                <a:cs typeface="Serif"/>
              </a:rPr>
              <a:t>Segmentation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3773585" y="4259284"/>
            <a:ext cx="149912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Serif"/>
                <a:cs typeface="Serif"/>
              </a:rPr>
              <a:t>Average the video</a:t>
            </a:r>
          </a:p>
          <a:p>
            <a:r>
              <a:rPr lang="en-US" sz="1350" b="1" dirty="0">
                <a:latin typeface="Serif"/>
                <a:cs typeface="Serif"/>
              </a:rPr>
              <a:t> background</a:t>
            </a: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5787551" y="4259283"/>
            <a:ext cx="161994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Serif"/>
                <a:cs typeface="Serif"/>
              </a:rPr>
              <a:t>Encode video with H.264</a:t>
            </a:r>
            <a:endParaRPr lang="en-US" sz="1350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0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Analysis-preserve vs.  Analysis-aware 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Success criteria/risk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and m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itigation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57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44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143001" y="1885408"/>
            <a:ext cx="3095502" cy="3765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379" y="5638261"/>
            <a:ext cx="2435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182768"/>
              </p:ext>
            </p:extLst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43692" y="3912143"/>
            <a:ext cx="599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80922" y="4985190"/>
            <a:ext cx="514590" cy="284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98960" y="4708190"/>
            <a:ext cx="10221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1316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8727"/>
            <a:ext cx="7886700" cy="300513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Store 3D object motion data into Beacons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9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Battery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8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7814</TotalTime>
  <Words>3132</Words>
  <Application>Microsoft Macintosh PowerPoint</Application>
  <PresentationFormat>On-screen Show (4:3)</PresentationFormat>
  <Paragraphs>532</Paragraphs>
  <Slides>47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Calibri</vt:lpstr>
      <vt:lpstr>Calibri (Body)</vt:lpstr>
      <vt:lpstr>Calibri Light</vt:lpstr>
      <vt:lpstr>DengXian</vt:lpstr>
      <vt:lpstr>Gill Sans</vt:lpstr>
      <vt:lpstr>Helvetica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Generic Framework for Prioritizing Content of Interest in Multimedia Data Compression</vt:lpstr>
      <vt:lpstr>PowerPoint Presentation</vt:lpstr>
      <vt:lpstr>Background: BLE Beacon technology application</vt:lpstr>
      <vt:lpstr>Motivating Example</vt:lpstr>
      <vt:lpstr>Motivating Example</vt:lpstr>
      <vt:lpstr>Challenge: Battery Life constraint</vt:lpstr>
      <vt:lpstr>Challenge: BLE packet format</vt:lpstr>
      <vt:lpstr>Challenge: Conventional compression is not good enough</vt:lpstr>
      <vt:lpstr>Problem of Interest</vt:lpstr>
      <vt:lpstr>PowerPoint Presentation</vt:lpstr>
      <vt:lpstr>Today’s talk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Method Summary</vt:lpstr>
      <vt:lpstr>Summary</vt:lpstr>
      <vt:lpstr>Application of the approach in another domain</vt:lpstr>
      <vt:lpstr>Method Summary </vt:lpstr>
      <vt:lpstr>PowerPoint Presentation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Result: compression ratio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205</cp:revision>
  <dcterms:created xsi:type="dcterms:W3CDTF">2017-02-13T04:25:39Z</dcterms:created>
  <dcterms:modified xsi:type="dcterms:W3CDTF">2017-03-15T02:26:00Z</dcterms:modified>
</cp:coreProperties>
</file>